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3" r:id="rId5"/>
    <p:sldId id="272" r:id="rId6"/>
    <p:sldId id="274" r:id="rId7"/>
    <p:sldId id="285" r:id="rId8"/>
    <p:sldId id="283" r:id="rId9"/>
    <p:sldId id="280" r:id="rId10"/>
    <p:sldId id="281" r:id="rId11"/>
    <p:sldId id="289" r:id="rId12"/>
    <p:sldId id="279" r:id="rId13"/>
    <p:sldId id="284" r:id="rId14"/>
    <p:sldId id="288" r:id="rId15"/>
    <p:sldId id="258" r:id="rId16"/>
    <p:sldId id="287" r:id="rId17"/>
    <p:sldId id="264" r:id="rId18"/>
    <p:sldId id="267" r:id="rId19"/>
    <p:sldId id="270" r:id="rId20"/>
    <p:sldId id="276" r:id="rId21"/>
    <p:sldId id="271" r:id="rId22"/>
    <p:sldId id="277" r:id="rId23"/>
    <p:sldId id="278" r:id="rId24"/>
    <p:sldId id="260" r:id="rId25"/>
    <p:sldId id="26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85"/>
            <p14:sldId id="283"/>
            <p14:sldId id="280"/>
            <p14:sldId id="281"/>
            <p14:sldId id="289"/>
            <p14:sldId id="279"/>
            <p14:sldId id="284"/>
            <p14:sldId id="288"/>
          </p14:sldIdLst>
        </p14:section>
        <p14:section name="Annexe" id="{F89770CB-5549-49FA-9AF5-47C5649A02AD}">
          <p14:sldIdLst>
            <p14:sldId id="258"/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6" dt="2022-12-10T08:58:20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10T08:58:27.485" v="17" actId="20577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Sp modSp add del">
        <pc:chgData name="Luigi Giannetti" userId="5f7590f3-de95-46fe-8669-af78fdfe8bbf" providerId="ADAL" clId="{F641587F-7398-4A7D-B11D-89A432C77C65}" dt="2022-12-10T08:58:22.637" v="16" actId="47"/>
        <pc:sldMkLst>
          <pc:docMk/>
          <pc:sldMk cId="1247445223" sldId="286"/>
        </pc:sldMkLst>
        <pc:spChg chg="add mod">
          <ac:chgData name="Luigi Giannetti" userId="5f7590f3-de95-46fe-8669-af78fdfe8bbf" providerId="ADAL" clId="{F641587F-7398-4A7D-B11D-89A432C77C65}" dt="2022-12-10T08:58:03.557" v="13"/>
          <ac:spMkLst>
            <pc:docMk/>
            <pc:sldMk cId="1247445223" sldId="286"/>
            <ac:spMk id="3" creationId="{8349A66A-8E47-DA97-B7EB-4F1999769FB6}"/>
          </ac:spMkLst>
        </pc:spChg>
        <pc:spChg chg="add mod">
          <ac:chgData name="Luigi Giannetti" userId="5f7590f3-de95-46fe-8669-af78fdfe8bbf" providerId="ADAL" clId="{F641587F-7398-4A7D-B11D-89A432C77C65}" dt="2022-12-10T08:58:03.557" v="13"/>
          <ac:spMkLst>
            <pc:docMk/>
            <pc:sldMk cId="1247445223" sldId="286"/>
            <ac:spMk id="4" creationId="{FF91CE56-D023-6729-EB21-0AE5D996F846}"/>
          </ac:spMkLst>
        </pc:spChg>
        <pc:spChg chg="add mod">
          <ac:chgData name="Luigi Giannetti" userId="5f7590f3-de95-46fe-8669-af78fdfe8bbf" providerId="ADAL" clId="{F641587F-7398-4A7D-B11D-89A432C77C65}" dt="2022-12-10T08:58:06.818" v="14"/>
          <ac:spMkLst>
            <pc:docMk/>
            <pc:sldMk cId="1247445223" sldId="286"/>
            <ac:spMk id="8" creationId="{FD9EC2F1-8980-E6B3-34E1-1B1C25F53BB9}"/>
          </ac:spMkLst>
        </pc:spChg>
        <pc:spChg chg="add mod">
          <ac:chgData name="Luigi Giannetti" userId="5f7590f3-de95-46fe-8669-af78fdfe8bbf" providerId="ADAL" clId="{F641587F-7398-4A7D-B11D-89A432C77C65}" dt="2022-12-10T08:58:06.818" v="14"/>
          <ac:spMkLst>
            <pc:docMk/>
            <pc:sldMk cId="1247445223" sldId="286"/>
            <ac:spMk id="12" creationId="{C78CCCF8-1546-5D77-4DEE-8FC89AF0BDBF}"/>
          </ac:spMkLst>
        </pc:spChg>
        <pc:picChg chg="add mod">
          <ac:chgData name="Luigi Giannetti" userId="5f7590f3-de95-46fe-8669-af78fdfe8bbf" providerId="ADAL" clId="{F641587F-7398-4A7D-B11D-89A432C77C65}" dt="2022-12-10T08:58:03.557" v="13"/>
          <ac:picMkLst>
            <pc:docMk/>
            <pc:sldMk cId="1247445223" sldId="286"/>
            <ac:picMk id="5" creationId="{2CF1EE85-8EB7-71DC-B595-515AA5A23183}"/>
          </ac:picMkLst>
        </pc:picChg>
        <pc:picChg chg="add mod">
          <ac:chgData name="Luigi Giannetti" userId="5f7590f3-de95-46fe-8669-af78fdfe8bbf" providerId="ADAL" clId="{F641587F-7398-4A7D-B11D-89A432C77C65}" dt="2022-12-10T08:58:06.818" v="14"/>
          <ac:picMkLst>
            <pc:docMk/>
            <pc:sldMk cId="1247445223" sldId="286"/>
            <ac:picMk id="13" creationId="{1AAFAE53-5F94-B007-9F12-4462D59FA104}"/>
          </ac:picMkLst>
        </pc:picChg>
      </pc:sldChg>
      <pc:sldChg chg="modSp add mod">
        <pc:chgData name="Luigi Giannetti" userId="5f7590f3-de95-46fe-8669-af78fdfe8bbf" providerId="ADAL" clId="{F641587F-7398-4A7D-B11D-89A432C77C65}" dt="2022-12-10T08:58:27.485" v="17" actId="20577"/>
        <pc:sldMkLst>
          <pc:docMk/>
          <pc:sldMk cId="644768863" sldId="289"/>
        </pc:sldMkLst>
        <pc:spChg chg="mod">
          <ac:chgData name="Luigi Giannetti" userId="5f7590f3-de95-46fe-8669-af78fdfe8bbf" providerId="ADAL" clId="{F641587F-7398-4A7D-B11D-89A432C77C65}" dt="2022-12-10T08:58:27.485" v="17" actId="20577"/>
          <ac:spMkLst>
            <pc:docMk/>
            <pc:sldMk cId="644768863" sldId="289"/>
            <ac:spMk id="6" creationId="{8EF5633B-A0F0-7919-FBB7-04E518ABE17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.png"/><Relationship Id="rId7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0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8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9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8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7" Type="http://schemas.openxmlformats.org/officeDocument/2006/relationships/slide" Target="slide21.xml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0" Type="http://schemas.openxmlformats.org/officeDocument/2006/relationships/slide" Target="slide23.xml"/><Relationship Id="rId4" Type="http://schemas.openxmlformats.org/officeDocument/2006/relationships/slide" Target="slide2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indicators over the test set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177674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216703" y="2877565"/>
            <a:ext cx="940309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214223" y="3386479"/>
            <a:ext cx="942789" cy="90958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72" y="3545886"/>
            <a:ext cx="523089" cy="5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6E6B925-2CBD-46A3-E581-D8423D1A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559" y="3545886"/>
            <a:ext cx="523088" cy="5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574AAFF-503E-52CF-F788-A14C345DEF08}"/>
              </a:ext>
            </a:extLst>
          </p:cNvPr>
          <p:cNvSpPr/>
          <p:nvPr/>
        </p:nvSpPr>
        <p:spPr>
          <a:xfrm>
            <a:off x="10515347" y="2890508"/>
            <a:ext cx="1047884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9B59392-23FA-9A72-C481-538FB07B699A}"/>
              </a:ext>
            </a:extLst>
          </p:cNvPr>
          <p:cNvSpPr/>
          <p:nvPr/>
        </p:nvSpPr>
        <p:spPr>
          <a:xfrm>
            <a:off x="10567895" y="3386477"/>
            <a:ext cx="942789" cy="90958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4F011DA4-1DB2-43ED-F541-EA549CBE6C45}"/>
              </a:ext>
            </a:extLst>
          </p:cNvPr>
          <p:cNvSpPr/>
          <p:nvPr/>
        </p:nvSpPr>
        <p:spPr>
          <a:xfrm>
            <a:off x="10152881" y="3651643"/>
            <a:ext cx="416256" cy="3619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76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3159C-F10C-007A-3F40-BE2FD21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04DB8-D617-A46A-B00B-8DD7FF87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629" y="2698750"/>
            <a:ext cx="8761413" cy="3416300"/>
          </a:xfrm>
        </p:spPr>
        <p:txBody>
          <a:bodyPr>
            <a:normAutofit/>
          </a:bodyPr>
          <a:lstStyle/>
          <a:p>
            <a:r>
              <a:rPr lang="en-US" dirty="0"/>
              <a:t>Wildfire can be predicted by ML model</a:t>
            </a:r>
          </a:p>
          <a:p>
            <a:endParaRPr lang="en-US" dirty="0"/>
          </a:p>
          <a:p>
            <a:r>
              <a:rPr lang="en-US" dirty="0"/>
              <a:t>To go further:</a:t>
            </a:r>
          </a:p>
          <a:p>
            <a:pPr lvl="1"/>
            <a:r>
              <a:rPr lang="en-US" dirty="0"/>
              <a:t>Extension from 1 day to one week </a:t>
            </a:r>
          </a:p>
          <a:p>
            <a:pPr lvl="1"/>
            <a:r>
              <a:rPr lang="en-US" dirty="0"/>
              <a:t>Automatize end-to-end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Develop a model based on time + space patches </a:t>
            </a:r>
          </a:p>
          <a:p>
            <a:pPr lvl="1"/>
            <a:r>
              <a:rPr lang="en-US" dirty="0"/>
              <a:t>Simulation (Monte-Carlo ?) to predict risk on a longer time basis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9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22837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8E3E63D4-D264-3B6D-7B9D-C86CB371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5162367"/>
            <a:ext cx="2990850" cy="1495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15718-27A8-6628-C635-8D9F32E03E6C}"/>
              </a:ext>
            </a:extLst>
          </p:cNvPr>
          <p:cNvSpPr txBox="1"/>
          <p:nvPr/>
        </p:nvSpPr>
        <p:spPr>
          <a:xfrm>
            <a:off x="9629775" y="4933950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dirty="0"/>
              <a:t>Satellite data are often used: often free and easily accessible</a:t>
            </a:r>
          </a:p>
          <a:p>
            <a:r>
              <a:rPr lang="en-US" dirty="0"/>
              <a:t>Tree-based model are among best model predictions </a:t>
            </a:r>
            <a:r>
              <a:rPr lang="en-US" i="1" dirty="0"/>
              <a:t>(ironically)</a:t>
            </a:r>
          </a:p>
          <a:p>
            <a:r>
              <a:rPr lang="en-US" dirty="0"/>
              <a:t>Data are usually balanced 50/50 to 1/3-2/3</a:t>
            </a:r>
          </a:p>
          <a:p>
            <a:endParaRPr lang="en-US" dirty="0"/>
          </a:p>
          <a:p>
            <a:r>
              <a:rPr lang="en-US" dirty="0"/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4VSQW6DMBD8SuUzqgwETHpsr1UUNVUuUQ5rvEVuHNsyS5Q0yt9rA1IOVZUD4B2PZ8a7XJnSvTdwWcER2Qvb6M4iPdUsY3ZCXp07HCEclIBlJbiSueRcCS6XLY8s50k727OXKyMIHdJW9wOYJBfB3T5jYMwaulR9gekxYx5D7ywY/YMTOW5RGPCWMTx74wIkyQ0BYZI9RXqsY5T8uYyO0JI+4QZbmtAP9C7QXNeqliJvK1FJ2S44Iq+aeKafdseYj/nJdAz25iyBtjFAwhqQqLBdFFDkyHkuG84T3mvbmfkq97OfF5/aJ+f2reCkOyAXUs/kd3RPmrdbvDSoggsseYmyrguO8Vk+1CU8k3Tnv2o5iEJixUtZCKUWUjbF45T/qI2Cd4QdMU44LdxAvYcW12BjvbsyH1wcK2kceXGMYBWqeR3S910Thsl6C2ZIruP/wEabfXr9At5hcRSNAgAA&quot;"/>
    <we:property name="creatorSessionId" value="&quot;bad5f06e-b95d-4ba4-9c7f-577f5107b31f&quot;"/>
    <we:property name="creatorTenantId" value="&quot;e5d15069-41a2-48be-a3f3-d7f52db16425&quot;"/>
    <we:property name="creatorUserId" value="&quot;10032001E7F95741&quot;"/>
    <we:property name="datasetId" value="&quot;83dbad8b-138a-43c6-93f9-47510e967637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pageDisplayName" value="&quot;Navigation&quot;"/>
    <we:property name="pageName" value="&quot;ReportSection6d6b71c575bbc40ee058&quot;"/>
    <we:property name="reportEmbeddedTime" value="&quot;2022-12-08T21:12:00.428Z&quot;"/>
    <we:property name="reportName" value="&quot;powerbi_model&quot;"/>
    <we:property name="reportState" value="&quot;CONNECTED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1617</TotalTime>
  <Words>1816</Words>
  <Application>Microsoft Office PowerPoint</Application>
  <PresentationFormat>Grand écran</PresentationFormat>
  <Paragraphs>318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ExplainerDashboard Deployement</vt:lpstr>
      <vt:lpstr>Présentation PowerPoint</vt:lpstr>
      <vt:lpstr>Conclusion</vt:lpstr>
      <vt:lpstr>Index slide: natural and anthrologic causes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Luigi Giannetti</cp:lastModifiedBy>
  <cp:revision>43</cp:revision>
  <dcterms:created xsi:type="dcterms:W3CDTF">2022-11-01T20:19:40Z</dcterms:created>
  <dcterms:modified xsi:type="dcterms:W3CDTF">2022-12-10T08:58:34Z</dcterms:modified>
</cp:coreProperties>
</file>